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Relationship Id="rId48" Type="http://schemas.openxmlformats.org/officeDocument/2006/relationships/slide" Target="slides/slide43.xml"/>
<Relationship Id="rId49" Type="http://schemas.openxmlformats.org/officeDocument/2006/relationships/slide" Target="slides/slide44.xml"/>
<Relationship Id="rId50" Type="http://schemas.openxmlformats.org/officeDocument/2006/relationships/slide" Target="slides/slide45.xml"/>
<Relationship Id="rId51" Type="http://schemas.openxmlformats.org/officeDocument/2006/relationships/slide" Target="slides/slide46.xml"/>
<Relationship Id="rId52" Type="http://schemas.openxmlformats.org/officeDocument/2006/relationships/slide" Target="slides/slide47.xml"/>
<Relationship Id="rId53" Type="http://schemas.openxmlformats.org/officeDocument/2006/relationships/slide" Target="slides/slide48.xml"/>
<Relationship Id="rId54" Type="http://schemas.openxmlformats.org/officeDocument/2006/relationships/slide" Target="slides/slide49.xml"/>
<Relationship Id="rId55" Type="http://schemas.openxmlformats.org/officeDocument/2006/relationships/slide" Target="slides/slide50.xml"/>
<Relationship Id="rId56" Type="http://schemas.openxmlformats.org/officeDocument/2006/relationships/slide" Target="slides/slide51.xml"/>
<Relationship Id="rId57" Type="http://schemas.openxmlformats.org/officeDocument/2006/relationships/slide" Target="slides/slide52.xml"/>
<Relationship Id="rId58" Type="http://schemas.openxmlformats.org/officeDocument/2006/relationships/slide" Target="slides/slide53.xml"/>
<Relationship Id="rId59" Type="http://schemas.openxmlformats.org/officeDocument/2006/relationships/slide" Target="slides/slide54.xml"/>
<Relationship Id="rId60" Type="http://schemas.openxmlformats.org/officeDocument/2006/relationships/slide" Target="slides/slide55.xml"/>
<Relationship Id="rId61" Type="http://schemas.openxmlformats.org/officeDocument/2006/relationships/slide" Target="slides/slide56.xml"/>
<Relationship Id="rId62" Type="http://schemas.openxmlformats.org/officeDocument/2006/relationships/slide" Target="slides/slide57.xml"/>
<Relationship Id="rId63" Type="http://schemas.openxmlformats.org/officeDocument/2006/relationships/slide" Target="slides/slide58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419-F786-464F-8D16-A8FA9B228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8ADA2F-1231-BC43-9CB7-217C1964C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8A291-D391-4A44-9C2C-B4E7C4D34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302B0-7E3C-F545-AB3D-E7539D75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E828-2486-E740-86B4-81E9D48D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8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7B0C-6EF3-2E45-BD23-33798CF0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2859D3-1F96-D24F-B553-9A642D2E9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661E-737A-7A4E-BCF0-D8E605872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337E-399F-C040-8E62-BA4EEAA7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06CD5-7E3B-8E43-A3FB-2930BA2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2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37907-CCE6-2841-BB69-04FDA5931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A9B85E-F76E-0F4E-B554-1BC9A8288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23221-4877-F24D-9151-38F0978E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D75EF-4722-7746-AF41-9618841A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E9140-D2F7-914A-8A61-7600A19F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978D-7E8E-244F-87CF-DCAAAC9C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5D0F-0F78-0241-9805-475597D95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042B8-767B-DD4D-B3CB-D914A808D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74888-FA50-794E-8464-B4078205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40604-5638-244C-83DD-A53476E0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F7A2-E979-1143-B568-29172AF55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424BC-1957-B547-8EC0-539AF2638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63FCE-7B84-C840-8829-EF59B9991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2AA23-E6D6-B34A-BE59-FC904515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F0CC0-8370-3D44-B9B8-716E78A5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212D-4946-88C2-FDB1A372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5580-A4D0-AD4D-9FE6-5B61217A0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0321-F5F5-3D47-B2F3-538D0F9F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786B-42E8-2D43-B4CF-943EBF94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C83A34-70F7-1A45-930D-255C38F7D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53BFC-60D3-BB48-96A5-B2D9DAC01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A671-4710-C945-B91B-278AF18CE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DA9EF-FCD8-4D43-A360-18056E2C2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58753-D33D-FA4D-A861-82010504B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310F8-AFD2-9C45-BBCA-74E63A249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65311-48E1-C24F-8C18-78FD49351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D0A8F-ACE1-2F46-8C70-A065C89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90BFF7-F3E2-594D-8E75-CC7A7F3F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30F4D-6472-EF45-BFD3-0BB5F06F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7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9DB8-17BE-F34A-8C74-7AEA2D56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603E3-D290-4C40-A4FB-3D745A3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A9869-E5B7-8643-A8C1-E625351B5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8E6A9-7A50-224C-A3E6-1DE6B8C6E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6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759B7-2E2B-C44F-8330-2F5C20C4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787B3-85BF-694F-A36F-3626409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8F665-B619-194A-BEB4-16FBBFCC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0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62FA8-E091-D249-A97C-FF210AF1B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69001-C6D5-7847-AEE4-62622639E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B4F7B-AAC1-9549-A2EC-F546B55A9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8A538-49EB-CE41-8C99-35AB4B1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3D2F-3A6B-7E47-AB8C-77348B1B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E3E02-4B5C-1D46-B24E-C44502AA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0BB-FF63-D64C-B300-63C6692B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031879-228E-2E4A-B157-FCF9AFA6FF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6E41-4B27-814B-8E04-1D692527F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3FA3B-7BFF-A148-B006-7505B9B4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F8B4-3CF6-FA4C-AA4D-14C017D6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ECC93-1982-4A4F-A669-2E414F95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0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A7DA20-5759-774D-B4BE-D36F18069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96CF8-E1E5-384C-94CA-600A6C3EA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8A990-0624-2D44-ACB9-10BF1C7F8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C83-717C-4E47-AD04-EAD7706A69A9}" type="datetimeFigureOut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3290D-8E9F-6D4A-8011-98F86B9D0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632F9-0A28-4C40-B8AD-41101FB19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4DDE0-8D9E-9D49-A545-48CF20040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6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92bf3e371e020eaaeda38daa0413cbf26dab934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0833a17e4194b61330f05107027770f3b91b314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103c8fc5067c5dd02aa8175d55bc78e2ec01f7a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966bc5377a148b963e782b62b1d593deeb80173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aeb5569495d45c40899b55ca6f8ee963dab5a15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817bf15776bc45316696672541d2ad2c152146dd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d6d2e06c7d8d3a1050cd5fb5e7ce622070b4744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4c097083e06717f38e7582bf0d14add3cd708f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e0d4df5ce29eb9c8dcd1ebc139784f49b835463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d7772d75359c73e1e1f41f6871c05b71f3c587e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a4560c2da9683a5ddd34ed689b4cea4e23f24a2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99fb784044cdd1fdd20c808347439d7010238c3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da37cd8e5d5e0da91ccf0341cf0237663e77f4f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00c9d75bce14fda80779cf50d05b1aa939eeb88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b1e5a273accbd2f47fd8f79bacea098acabb3c2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09ef9adc18d58c576bb63284112c9c1e7eab4be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951043bfa75fc3e43ec1acecba8e5b5b1b698ed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e95b9d0202c0ea9e24b4bf9ac6cd3e9bfdda4f1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8c9de494a02063af6aa21e3b39749421baa512d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28535c0010bdd181e00dbaf3697a74fa1a5ab98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0e2c76fc7b3a69bfb29111716ee19f55cbfed604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64a9c7663106bcebfeba9a7df954bc7138569b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7e53fc1a44685b7007adbe96b700fb733ea15bd7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4b1496c5f88ec6cd3f877fea12215d440c080ba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91978d78765aa30f2a4d7203e6b5d06362bc4ab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334940b3bde93f385cf4ed79de08d931f3bb838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3f1490cbb98af9cf1872e91e8b54c36c6e4881a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db27711765bb3488332131bce465e57ec33d88d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3e5609bf52871ddc2a1180b923e697e9df3bb4b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1e86a516e12574a38a4322020c897ec3387e056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016a79201efca7277e47e2c746bb1f7cd765108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287d409087af4d36420b59c7f951a75c1f7a3d6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447ebd692df4ab83af9783ddac224ab0270e2e3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ca25dc4eceb0028379a81962a8391425e53c0eb2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e57ead620411c8b839a99a63a3ce5b09ca829e9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164ba846031c2416a6a928a594248630a662000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0da8498768045b3eb897572ec915c62474b7b66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24d1e51de6d73e576c54b263bdb6cdf26b6fbc8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b464b6b631a31fde34a6ac1dc0d4e5c66378d1e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f812b23bf013a893c381a934a254b0bdebb169be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1a26e1b9e61d99df5d9e4ce9e1f6c07ff792f4a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923e8ea25b7c1e37e447f5d0c3368d96ac824a91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bdd72e917a2945dda459865333b4dc62d15da361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740d50e993c2696cc361b370721384e63cd8cae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9591a04cc903ee576af6f0d4354b065e43dd62c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22077c0e71f5e0c2eb92affdf2f1d27484ad7232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aedac2614a6c04ab561f8af394a1d6d1abd34e64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6c9b6a0745ff4a6a4862e8ee92c20b8c2f391d8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ae128c0d8847720bd63dad170606ee32409c464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dfb32f435ee49ef49a1774bb9bf8b9a18b4779aa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32d79a7049fc1ee85ba6d7dbbc6e0fd907623537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12e7cc75bcdb60dd47580350f0ce82e99c8514f2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461bf5888f45c7c252556973da83ef0517768b57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5f90232a5c6a988a7dc1a5bb458234511545792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5cbe02d304b39d75f8e4398b29e219baacf75d43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e733f824d32cf3a530ca74bdb7df856f1f11a921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2fe556d51c6d8be97f981df29b818aa5ef61e8e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7.xml"/>
<Relationship Id="rId2" Type="http://schemas.openxmlformats.org/officeDocument/2006/relationships/image" Target="../media/614600158cd4e3b0886258095d71473f58e33e23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Calibri Light</vt:lpstr>
      <vt:lpstr>Office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creator>Microsoft Office User</dc:creator>
  <cp:lastModifiedBy/>
  <cp:revision>5</cp:revision>
  <dcterms:created xsi:type="dcterms:W3CDTF">2021-02-25T16:50:42Z</dcterms:created>
  <dcterms:modified xsi:type="dcterms:W3CDTF">2023-01-27T01:58:59Z</dcterms:modified>
</cp:coreProperties>
</file>